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22440" y="40543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0280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1088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69896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52244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61088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69896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33920" cy="411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3392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1522440" y="380880"/>
            <a:ext cx="914364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22440" y="1905120"/>
            <a:ext cx="9133920" cy="411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0280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522440" y="40543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0280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1088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698960" y="19051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152244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61088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698960" y="4054320"/>
            <a:ext cx="29408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3392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2440" y="380880"/>
            <a:ext cx="914364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02800" y="40543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02800" y="1905120"/>
            <a:ext cx="44571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22440" y="4054320"/>
            <a:ext cx="913392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65240" y="1828800"/>
            <a:ext cx="8229240" cy="289512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6600" spc="97" strike="noStrike">
                <a:solidFill>
                  <a:srgbClr val="ffffff"/>
                </a:solidFill>
                <a:latin typeface="Corbel"/>
              </a:rPr>
              <a:t>Click to edit Master title style</a:t>
            </a:r>
            <a:endParaRPr b="0" lang="en-US" sz="6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Apasă pentru editare format text contur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Al doilea nivel de schițare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Al treilea nivel de schițare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Al patrules nivel de schițare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Al cincilea nivel de schițare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Al șaselea nivel de schițare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Al șaptelea nivel de schițare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2440" y="380880"/>
            <a:ext cx="9143640" cy="13712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522440" y="1905120"/>
            <a:ext cx="9133920" cy="4114440"/>
          </a:xfrm>
          <a:prstGeom prst="rect">
            <a:avLst/>
          </a:prstGeom>
        </p:spPr>
        <p:txBody>
          <a:bodyPr>
            <a:noAutofit/>
          </a:bodyPr>
          <a:p>
            <a:pPr marL="223920" indent="-22356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orbel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 lvl="1" marL="463680" indent="-231480">
              <a:lnSpc>
                <a:spcPct val="90000"/>
              </a:lnSpc>
              <a:spcBef>
                <a:spcPts val="1199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orbel"/>
            </a:endParaRPr>
          </a:p>
          <a:p>
            <a:pPr lvl="2" marL="682560" indent="-218880">
              <a:lnSpc>
                <a:spcPct val="90000"/>
              </a:lnSpc>
              <a:spcBef>
                <a:spcPts val="601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lvl="3" marL="857160" indent="-174240">
              <a:lnSpc>
                <a:spcPct val="90000"/>
              </a:lnSpc>
              <a:spcBef>
                <a:spcPts val="601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  <a:p>
            <a:pPr lvl="4" marL="1030320" indent="-172800">
              <a:lnSpc>
                <a:spcPct val="90000"/>
              </a:lnSpc>
              <a:spcBef>
                <a:spcPts val="601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8226360" y="6400800"/>
            <a:ext cx="144900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8F4C519-71BA-4AC5-A555-A52BB0BFB70B}" type="datetime">
              <a:rPr b="0" lang="en-US" sz="1000" spc="-1" strike="noStrike">
                <a:solidFill>
                  <a:srgbClr val="ffffff"/>
                </a:solidFill>
                <a:latin typeface="Corbel"/>
              </a:rPr>
              <a:t>10/19/20</a:t>
            </a:fld>
            <a:endParaRPr b="0" lang="ro-RO" sz="10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1522440" y="6400800"/>
            <a:ext cx="6552720" cy="2757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o-RO" sz="2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9828360" y="6400800"/>
            <a:ext cx="837720" cy="275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1A4CA6-DB29-4B3B-870F-02C0F43CEF7A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&lt;număr&gt;</a:t>
            </a:fld>
            <a:endParaRPr b="0" lang="ro-RO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065240" y="1828800"/>
            <a:ext cx="8229240" cy="2895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0000"/>
              </a:lnSpc>
            </a:pPr>
            <a:r>
              <a:rPr b="0" lang="en-US" sz="6600" spc="97" strike="noStrike">
                <a:solidFill>
                  <a:srgbClr val="ffffff"/>
                </a:solidFill>
                <a:latin typeface="Corbel"/>
              </a:rPr>
              <a:t>ITP App</a:t>
            </a:r>
            <a:endParaRPr b="0" lang="en-US" sz="6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065240" y="4800600"/>
            <a:ext cx="8229240" cy="1218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it-IT" sz="2000" spc="199" strike="noStrike" cap="all">
                <a:solidFill>
                  <a:srgbClr val="56c5ff"/>
                </a:solidFill>
                <a:latin typeface="Corbel"/>
              </a:rPr>
              <a:t>Student: Mitre FLAVIA ANTONIA</a:t>
            </a:r>
            <a:endParaRPr b="0" lang="ro-RO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it-IT" sz="2000" spc="199" strike="noStrike" cap="all">
                <a:solidFill>
                  <a:srgbClr val="56c5ff"/>
                </a:solidFill>
                <a:latin typeface="Corbel"/>
              </a:rPr>
              <a:t>Year III, Computers in english 31b</a:t>
            </a:r>
            <a:endParaRPr b="0" lang="ro-RO" sz="2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Client home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This is the client home page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7" name="Imagine 4" descr="O imagine care conține clădire, exterior, mașină, așezat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834200" y="2455200"/>
            <a:ext cx="6105600" cy="322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Client search cars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client can search a car on the site, to see if the ITP is expired or not, and other car data. The searching can be performed for both CIV or body series. 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10" name="Imagine 4" descr="O imagine care conține captură de ecran, clădire, computer, monitor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836360" y="2961000"/>
            <a:ext cx="5372640" cy="283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Client add review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client can add a review for the site completing some data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13" name="Imagine 5" descr="O imagine care conține clădire, drum, exterior, mașină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15400" y="2747160"/>
            <a:ext cx="5358240" cy="32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Admin home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This is the admin home page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16" name="Imagine 4" descr="O imagine care conține clădire, exterior, mașină, în față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60760" y="2461680"/>
            <a:ext cx="6263640" cy="32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Admin add rule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an admin can add a rule providing some data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19" name="Imagine 4" descr="O imagine care conține clădire, exterior, drum, așezat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59320" y="2585520"/>
            <a:ext cx="6335640" cy="331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Admin add car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an admin can add a car providing some data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22" name="Imagine 4" descr="O imagine care conține clădire, masă, așezat, bancă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21880" y="2676960"/>
            <a:ext cx="6091200" cy="315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Cars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see the cars registered on the site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25" name="Imagine 4" descr="O imagine care conține captură de ecran, mare, bărbat, negru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21160" y="2732040"/>
            <a:ext cx="6120000" cy="271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Reviews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see the reviews of the site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28" name="Imagine 4" descr="O imagine care conține captură de ecran, monitor, masă, computer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832400" y="2773440"/>
            <a:ext cx="6206040" cy="276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Rules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see the rules of the site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31" name="Imagine 4" descr="O imagine care conține așezat, monitor, computer, masă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806480" y="2723400"/>
            <a:ext cx="6091200" cy="276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ITP App Pages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522440" y="1905120"/>
            <a:ext cx="285264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Welcome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Register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Login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Profile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Delete account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Change password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Change email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Client home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Client search cars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Client add review page</a:t>
            </a: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5313600" y="1415160"/>
            <a:ext cx="2852640" cy="41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800"/>
              </a:spcBef>
            </a:pPr>
            <a:endParaRPr b="0" lang="ro-RO" sz="24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Admin home page</a:t>
            </a:r>
            <a:endParaRPr b="0" lang="ro-RO" sz="18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Admin add rule page</a:t>
            </a:r>
            <a:endParaRPr b="0" lang="ro-RO" sz="18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Admin add car page</a:t>
            </a:r>
            <a:endParaRPr b="0" lang="ro-RO" sz="18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Cars page</a:t>
            </a:r>
            <a:endParaRPr b="0" lang="ro-RO" sz="18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Reviews page</a:t>
            </a:r>
            <a:endParaRPr b="0" lang="ro-RO" sz="1800" spc="-1" strike="noStrike">
              <a:latin typeface="Arial"/>
            </a:endParaRPr>
          </a:p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Rules page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ro-RO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ro-RO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Welcome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The first page of the site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6" name="Imagine 4" descr="O imagine care conține clădire, exterior, mașină, așezat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650600" y="2558520"/>
            <a:ext cx="7183440" cy="375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Register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create an account: admin or client, giving some personal data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89" name="Imagine 4" descr="O imagine care conține clădire, masă, așezat, în față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664640" y="2728800"/>
            <a:ext cx="6536880" cy="33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Login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login with the account created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92" name="Imagine 4" descr="O imagine care conține clădire, mașină, masă, așezat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599480" y="2824200"/>
            <a:ext cx="5861160" cy="258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Profile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see its profile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95" name="Imagine 4" descr="O imagine care conține captură de ecran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85960" y="2801520"/>
            <a:ext cx="6091200" cy="30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Delete account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800"/>
              </a:spcBef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From this page a person can delete its account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98" name="Imagine 4" descr="O imagine care conține captură de ecran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645200" y="2638800"/>
            <a:ext cx="5861160" cy="339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Change password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 manage its password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1" name="Imagine 4" descr="O imagine care conține captură de ecran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783440" y="2538360"/>
            <a:ext cx="5817960" cy="334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522440" y="380880"/>
            <a:ext cx="9143640" cy="13712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600" spc="97" strike="noStrike">
                <a:solidFill>
                  <a:srgbClr val="ffffff"/>
                </a:solidFill>
                <a:latin typeface="Corbel"/>
              </a:rPr>
              <a:t>Change email page</a:t>
            </a:r>
            <a:endParaRPr b="0" lang="en-US" sz="3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522440" y="1905120"/>
            <a:ext cx="9133920" cy="411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3560" indent="-22320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Font typeface="Arial"/>
              <a:buChar char="•"/>
            </a:pPr>
            <a:r>
              <a:rPr b="0" lang="ro-RO" sz="2400" spc="-1" strike="noStrike">
                <a:solidFill>
                  <a:srgbClr val="ffffff"/>
                </a:solidFill>
                <a:latin typeface="Corbel"/>
              </a:rPr>
              <a:t>On this page a person can manage its email</a:t>
            </a: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4" name="Imagine 4" descr="O imagine care conține captură de ecran&#10;&#10;Descrierea a fost generată cu un grad foarte mare de încredere"/>
          <p:cNvPicPr/>
          <p:nvPr/>
        </p:nvPicPr>
        <p:blipFill>
          <a:blip r:embed="rId1"/>
          <a:stretch/>
        </p:blipFill>
        <p:spPr>
          <a:xfrm>
            <a:off x="1851120" y="2653560"/>
            <a:ext cx="5961960" cy="337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LibreOffice/6.4.2.2$Windows_X86_64 LibreOffice_project/4e471d8c02c9c90f512f7f9ead8875b57fcb1ec3</Application>
  <Words>93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2020-05-18T17:32:56Z</dcterms:created>
  <dc:creator/>
  <dc:description/>
  <dc:language>ro-RO</dc:language>
  <cp:lastModifiedBy/>
  <dcterms:modified xsi:type="dcterms:W3CDTF">2020-10-19T22:12:43Z</dcterms:modified>
  <cp:revision>261</cp:revision>
  <dc:subject/>
  <dc:title>Title Layout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Particularizare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